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83" r:id="rId4"/>
    <p:sldId id="263" r:id="rId5"/>
    <p:sldId id="277" r:id="rId6"/>
    <p:sldId id="269" r:id="rId7"/>
    <p:sldId id="262" r:id="rId8"/>
    <p:sldId id="270" r:id="rId9"/>
    <p:sldId id="284" r:id="rId10"/>
    <p:sldId id="282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45351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«ЯКОВЛЕВСКИЙ ПЕДАГОГИЧЕСКИЙ КОЛЛЕДЖ»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7715304" cy="25003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Специальность </a:t>
            </a:r>
          </a:p>
          <a:p>
            <a:pPr algn="ctr">
              <a:spcBef>
                <a:spcPts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44.02.03 Педагогика </a:t>
            </a:r>
          </a:p>
          <a:p>
            <a:pPr algn="ctr">
              <a:spcBef>
                <a:spcPts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endParaRPr lang="ru-RU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5830" r="20337"/>
          <a:stretch>
            <a:fillRect/>
          </a:stretch>
        </p:blipFill>
        <p:spPr bwMode="auto">
          <a:xfrm rot="5400000">
            <a:off x="2831277" y="1669261"/>
            <a:ext cx="3500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571480"/>
            <a:ext cx="8229600" cy="128588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ЖДЕМ ВАС, </a:t>
            </a:r>
          </a:p>
          <a:p>
            <a:pPr marL="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ПРИХОДИТЕ К НАМ УЧИТЬСЯ!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Перечень документов для поступающих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/>
              <a:t>— заявление на имя директора;</a:t>
            </a:r>
          </a:p>
          <a:p>
            <a:r>
              <a:rPr lang="ru-RU" sz="2800" dirty="0"/>
              <a:t>— документ об образовании;</a:t>
            </a:r>
          </a:p>
          <a:p>
            <a:r>
              <a:rPr lang="ru-RU" sz="2800" dirty="0"/>
              <a:t>— паспорт (ксерокопия);</a:t>
            </a:r>
          </a:p>
          <a:p>
            <a:r>
              <a:rPr lang="ru-RU" sz="2800" dirty="0"/>
              <a:t>— фото – 6 шт. (3х4);</a:t>
            </a:r>
          </a:p>
          <a:p>
            <a:r>
              <a:rPr lang="ru-RU" sz="2800" dirty="0"/>
              <a:t>— согласие на обработку персональных данных;</a:t>
            </a:r>
          </a:p>
          <a:p>
            <a:r>
              <a:rPr lang="ru-RU" sz="2800" dirty="0"/>
              <a:t>— медицинская справка </a:t>
            </a:r>
            <a:r>
              <a:rPr lang="ru-RU" sz="2800" dirty="0" smtClean="0"/>
              <a:t>О86-У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8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lvl="0" indent="-342900" algn="ctr"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ПЕДАГОГ-ИССЛЕДОВАТЕЛЬ,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ОН НАХОДИТСЯ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ПОСТОЯННОМ ПОИСКЕ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СОБСТВЕННОЙ ПЕДАГОГИЧЕСКОЙ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МИССИИ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ПУТЕЙ 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УНИКАЛЬНОГО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ВОПЛОЩЕНИЯ.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/>
              <a:t>Г.А. Разбивная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 ДОПОЛНИТЕЛЬНОГО ОБРАЗОВАНИЯ: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/>
              <a:t>- организация работы творческих объединений,</a:t>
            </a:r>
          </a:p>
          <a:p>
            <a:pPr fontAlgn="base">
              <a:buNone/>
            </a:pPr>
            <a:r>
              <a:rPr lang="ru-RU" dirty="0" smtClean="0"/>
              <a:t>- обеспечение соблюдения прав и свобод  детей,</a:t>
            </a:r>
          </a:p>
          <a:p>
            <a:pPr fontAlgn="base">
              <a:buNone/>
            </a:pPr>
            <a:r>
              <a:rPr lang="ru-RU" dirty="0" smtClean="0"/>
              <a:t>- поддержка одаренных детей и подростков,</a:t>
            </a:r>
          </a:p>
          <a:p>
            <a:pPr fontAlgn="base">
              <a:buNone/>
            </a:pPr>
            <a:r>
              <a:rPr lang="ru-RU" dirty="0" smtClean="0"/>
              <a:t>- индивидуальная работа с детьми с ОВЗ,</a:t>
            </a:r>
          </a:p>
          <a:p>
            <a:pPr fontAlgn="base">
              <a:buNone/>
            </a:pPr>
            <a:r>
              <a:rPr lang="ru-RU" dirty="0" smtClean="0"/>
              <a:t>- вовлечение обучающихся в творческую, поисковую, познавательную деятельность,</a:t>
            </a:r>
          </a:p>
          <a:p>
            <a:pPr fontAlgn="base">
              <a:buNone/>
            </a:pPr>
            <a:r>
              <a:rPr lang="ru-RU" dirty="0" smtClean="0"/>
              <a:t>- выявление интересов и склонностей, развитие способностей,</a:t>
            </a:r>
          </a:p>
          <a:p>
            <a:pPr fontAlgn="base">
              <a:buNone/>
            </a:pPr>
            <a:r>
              <a:rPr lang="ru-RU" dirty="0" smtClean="0"/>
              <a:t>- организация досуга детей и подростков.</a:t>
            </a:r>
          </a:p>
          <a:p>
            <a:pPr fontAlgn="base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30318"/>
            <a:ext cx="857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Специальность «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Педагогика дополнительного образования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открыта в колледже в 2009 году.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Квалификация: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- педагог дополнительного образования 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области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туристско-краеведческой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деятельности;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- педагог дополнительного образования 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области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Выпускники работают в Домах творчества, на станции юных натуралистов, в образовательных учреждениях основного образования, социальных службах, историко-краеведческих музеях.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1O5A8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24052"/>
            <a:ext cx="3500462" cy="2333642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57158" y="642918"/>
            <a:ext cx="8501122" cy="157163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НАС ИНТЕРЕСНО:</a:t>
            </a:r>
          </a:p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УЧЕБНЫХ ЗАНЯТИЯХ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indent="-342900" algn="ctr">
              <a:lnSpc>
                <a:spcPct val="170000"/>
              </a:lnSpc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H:\1O5A8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4452944"/>
            <a:ext cx="3286148" cy="2190765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5286388"/>
            <a:ext cx="4143404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714876" y="5072074"/>
            <a:ext cx="3929090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C:\Users\ЗС\Desktop\Слет 2014\DSC_2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71678"/>
            <a:ext cx="3163166" cy="2117713"/>
          </a:xfrm>
          <a:prstGeom prst="rect">
            <a:avLst/>
          </a:prstGeom>
          <a:noFill/>
        </p:spPr>
      </p:pic>
      <p:pic>
        <p:nvPicPr>
          <p:cNvPr id="9" name="Picture 2" descr="D:\Фото Устный журнал Гречихина 17.12.18\IMG_1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429132"/>
            <a:ext cx="3055988" cy="2291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57158" y="571480"/>
            <a:ext cx="8786842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-342900" algn="ctr">
              <a:lnSpc>
                <a:spcPct val="120000"/>
              </a:lnSpc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ИНТЕРЕСНО:</a:t>
            </a:r>
          </a:p>
          <a:p>
            <a:pPr lvl="0" indent="-342900" algn="ctr">
              <a:lnSpc>
                <a:spcPct val="120000"/>
              </a:lnSpc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БАЗАХ ПРАКТИКИ</a:t>
            </a:r>
          </a:p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Преподаватель\Desktop\фото ПДО\фото 32пдо практика\WP_20160323_11_15_56_Pro.jpg"/>
          <p:cNvPicPr>
            <a:picLocks noChangeAspect="1" noChangeArrowheads="1"/>
          </p:cNvPicPr>
          <p:nvPr/>
        </p:nvPicPr>
        <p:blipFill>
          <a:blip r:embed="rId2" cstate="print"/>
          <a:srcRect r="19718"/>
          <a:stretch>
            <a:fillRect/>
          </a:stretch>
        </p:blipFill>
        <p:spPr bwMode="auto">
          <a:xfrm>
            <a:off x="0" y="1928802"/>
            <a:ext cx="3359347" cy="2357455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500570"/>
            <a:ext cx="2928926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://yakddt.ucoz.ru/11111111/3.jpg"/>
          <p:cNvPicPr>
            <a:picLocks noChangeAspect="1" noChangeArrowheads="1"/>
          </p:cNvPicPr>
          <p:nvPr/>
        </p:nvPicPr>
        <p:blipFill>
          <a:blip r:embed="rId3"/>
          <a:srcRect l="15067"/>
          <a:stretch>
            <a:fillRect/>
          </a:stretch>
        </p:blipFill>
        <p:spPr bwMode="auto">
          <a:xfrm>
            <a:off x="2786050" y="2714620"/>
            <a:ext cx="3481382" cy="2735703"/>
          </a:xfrm>
          <a:prstGeom prst="rect">
            <a:avLst/>
          </a:prstGeom>
          <a:noFill/>
        </p:spPr>
      </p:pic>
      <p:pic>
        <p:nvPicPr>
          <p:cNvPr id="9" name="Picture 6" descr="http://yakddt.ucoz.ru/16/vozhatiki.jpg"/>
          <p:cNvPicPr>
            <a:picLocks noChangeAspect="1" noChangeArrowheads="1"/>
          </p:cNvPicPr>
          <p:nvPr/>
        </p:nvPicPr>
        <p:blipFill>
          <a:blip r:embed="rId4"/>
          <a:srcRect t="20067" r="17968"/>
          <a:stretch>
            <a:fillRect/>
          </a:stretch>
        </p:blipFill>
        <p:spPr bwMode="auto">
          <a:xfrm>
            <a:off x="5429256" y="4071942"/>
            <a:ext cx="3500462" cy="2276472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786050" y="5072074"/>
            <a:ext cx="2357454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214942" y="6000744"/>
            <a:ext cx="4071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57158" y="428604"/>
            <a:ext cx="8786842" cy="16430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-342900" algn="ctr">
              <a:lnSpc>
                <a:spcPct val="120000"/>
              </a:lnSpc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ИНТЕРЕСНО:</a:t>
            </a:r>
          </a:p>
          <a:p>
            <a:pPr lvl="0" indent="-342900" algn="ctr">
              <a:lnSpc>
                <a:spcPct val="120000"/>
              </a:lnSpc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БАЗАХ ПРАКТИКИ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rot="10800000" flipV="1">
            <a:off x="571472" y="5643576"/>
            <a:ext cx="3786214" cy="7858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H:\фото практики\сош 2\Cz7MdNW0p5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3"/>
            <a:ext cx="2857520" cy="2597745"/>
          </a:xfrm>
          <a:prstGeom prst="rect">
            <a:avLst/>
          </a:prstGeom>
          <a:noFill/>
        </p:spPr>
      </p:pic>
      <p:pic>
        <p:nvPicPr>
          <p:cNvPr id="9" name="Picture 3" descr="C:\Users\Преподаватель\Desktop\фото ПДО\11.10.17\IMG_7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178955" cy="2119303"/>
          </a:xfrm>
          <a:prstGeom prst="rect">
            <a:avLst/>
          </a:prstGeom>
          <a:noFill/>
        </p:spPr>
      </p:pic>
      <p:pic>
        <p:nvPicPr>
          <p:cNvPr id="10" name="Picture 3" descr="C:\Users\Преподаватель\Desktop\фото ПДО\фото 32пдо практика\wimmStDIbRQ.jpg"/>
          <p:cNvPicPr>
            <a:picLocks noChangeAspect="1" noChangeArrowheads="1"/>
          </p:cNvPicPr>
          <p:nvPr/>
        </p:nvPicPr>
        <p:blipFill>
          <a:blip r:embed="rId4" cstate="print"/>
          <a:srcRect l="14674" t="12752" r="12500" b="5033"/>
          <a:stretch>
            <a:fillRect/>
          </a:stretch>
        </p:blipFill>
        <p:spPr bwMode="auto">
          <a:xfrm>
            <a:off x="1571604" y="4143380"/>
            <a:ext cx="2786082" cy="2183143"/>
          </a:xfrm>
          <a:prstGeom prst="rect">
            <a:avLst/>
          </a:prstGeom>
          <a:noFill/>
        </p:spPr>
      </p:pic>
      <p:pic>
        <p:nvPicPr>
          <p:cNvPr id="11" name="Picture 3" descr="C:\Users\Марина\Desktop\ПДО\IMG_20180919_153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071678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57158" y="428604"/>
            <a:ext cx="8786842" cy="12858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НАС ИНТЕРЕСНО: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ПРОЕКТЫ С СОЦИАЛЬНЫМИ ПАРТНЕРАМИ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8" descr="http://yakddt.ucoz.ru/16/khi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429132"/>
            <a:ext cx="3357554" cy="2240868"/>
          </a:xfrm>
          <a:prstGeom prst="rect">
            <a:avLst/>
          </a:prstGeom>
          <a:noFill/>
        </p:spPr>
      </p:pic>
      <p:pic>
        <p:nvPicPr>
          <p:cNvPr id="10" name="Picture 2" descr="http://yakddt.ucoz.ru/11111111/IMG_7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534455" cy="2357454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34290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857364"/>
            <a:ext cx="33218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57158" y="428604"/>
            <a:ext cx="8786842" cy="16430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-342900" algn="ctr">
              <a:lnSpc>
                <a:spcPct val="120000"/>
              </a:lnSpc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ИНТЕРЕСНО:</a:t>
            </a:r>
          </a:p>
          <a:p>
            <a:pPr lvl="0" indent="-342900" algn="ctr">
              <a:lnSpc>
                <a:spcPct val="120000"/>
              </a:lnSpc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НОВОГОДНИЕ УТРЕННИКИ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rot="10800000" flipV="1">
            <a:off x="571472" y="5643576"/>
            <a:ext cx="3786214" cy="7858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Марина\Desktop\ПДО\IMG_20171220_153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3714776" cy="2786083"/>
          </a:xfrm>
          <a:prstGeom prst="rect">
            <a:avLst/>
          </a:prstGeom>
          <a:noFill/>
        </p:spPr>
      </p:pic>
      <p:pic>
        <p:nvPicPr>
          <p:cNvPr id="12" name="Picture 3" descr="C:\Users\Марина\Desktop\ПДО\IMG_20171220_133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428868"/>
            <a:ext cx="2881266" cy="384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555</TotalTime>
  <Words>193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ОБЛАСТНОЕ ГОСУДАРСТВЕННОЕ АВТОНОМНОЕ ПРОФЕССИОНАЛЬНОЕ ОБРАЗОВАТЕЛЬНОЕ УЧРЕЖДЕНИЕ «ЯКОВЛЕВСКИЙ ПЕДАГОГИЧЕСКИЙ КОЛЛЕДЖ»</vt:lpstr>
      <vt:lpstr>      ПЕДАГОГ ДОПОЛНИТЕЛЬНОГО ОБРАЗОВАНИЯ</vt:lpstr>
      <vt:lpstr>ДЕЯТЕЛЬНОСТЬ ПЕДАГОГА ДОПОЛНИТЕЛЬНОГО ОБРАЗОВАНИЯ: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Учитель</cp:lastModifiedBy>
  <cp:revision>63</cp:revision>
  <dcterms:created xsi:type="dcterms:W3CDTF">2017-11-08T05:34:02Z</dcterms:created>
  <dcterms:modified xsi:type="dcterms:W3CDTF">2020-05-27T08:10:03Z</dcterms:modified>
</cp:coreProperties>
</file>